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35DD-8878-476E-B63C-3204E43C7B2C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2BD9-EB19-4E84-8865-A303733F84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35DD-8878-476E-B63C-3204E43C7B2C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2BD9-EB19-4E84-8865-A303733F84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35DD-8878-476E-B63C-3204E43C7B2C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2BD9-EB19-4E84-8865-A303733F84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35DD-8878-476E-B63C-3204E43C7B2C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2BD9-EB19-4E84-8865-A303733F84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35DD-8878-476E-B63C-3204E43C7B2C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2BD9-EB19-4E84-8865-A303733F84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35DD-8878-476E-B63C-3204E43C7B2C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2BD9-EB19-4E84-8865-A303733F84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35DD-8878-476E-B63C-3204E43C7B2C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2BD9-EB19-4E84-8865-A303733F84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35DD-8878-476E-B63C-3204E43C7B2C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2BD9-EB19-4E84-8865-A303733F84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35DD-8878-476E-B63C-3204E43C7B2C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2BD9-EB19-4E84-8865-A303733F84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35DD-8878-476E-B63C-3204E43C7B2C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2BD9-EB19-4E84-8865-A303733F84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35DD-8878-476E-B63C-3204E43C7B2C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2BD9-EB19-4E84-8865-A303733F84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235DD-8878-476E-B63C-3204E43C7B2C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12BD9-EB19-4E84-8865-A303733F84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1"/>
            <a:ext cx="8458200" cy="6324600"/>
          </a:xfrm>
        </p:spPr>
        <p:txBody>
          <a:bodyPr numCol="5">
            <a:normAutofit fontScale="90000"/>
          </a:bodyPr>
          <a:lstStyle/>
          <a:p>
            <a:r>
              <a:rPr lang="pt-BR" sz="3100" dirty="0"/>
              <a:t>1: A</a:t>
            </a:r>
            <a:br>
              <a:rPr lang="pt-BR" sz="3100" dirty="0"/>
            </a:br>
            <a:r>
              <a:rPr lang="pt-BR" sz="3100" dirty="0"/>
              <a:t>2: A</a:t>
            </a:r>
            <a:br>
              <a:rPr lang="pt-BR" sz="3100" dirty="0"/>
            </a:br>
            <a:r>
              <a:rPr lang="pt-BR" sz="3100" dirty="0"/>
              <a:t>3: D</a:t>
            </a:r>
            <a:br>
              <a:rPr lang="pt-BR" sz="3100" dirty="0"/>
            </a:br>
            <a:r>
              <a:rPr lang="pt-BR" sz="3100" dirty="0"/>
              <a:t>4: </a:t>
            </a:r>
            <a:r>
              <a:rPr lang="pt-BR" sz="3100" dirty="0" smtClean="0"/>
              <a:t>B</a:t>
            </a: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/>
              <a:t>5: D</a:t>
            </a:r>
            <a:br>
              <a:rPr lang="pt-BR" sz="3100" dirty="0"/>
            </a:br>
            <a:r>
              <a:rPr lang="pt-BR" sz="3100" dirty="0"/>
              <a:t>6: E</a:t>
            </a:r>
            <a:br>
              <a:rPr lang="pt-BR" sz="3100" dirty="0"/>
            </a:br>
            <a:r>
              <a:rPr lang="pt-BR" sz="3100" dirty="0"/>
              <a:t>7: C</a:t>
            </a:r>
            <a:br>
              <a:rPr lang="pt-BR" sz="3100" dirty="0"/>
            </a:br>
            <a:r>
              <a:rPr lang="pt-BR" sz="3100" dirty="0"/>
              <a:t>8: </a:t>
            </a:r>
            <a:r>
              <a:rPr lang="pt-BR" sz="3100" dirty="0" smtClean="0"/>
              <a:t>D</a:t>
            </a: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/>
              <a:t>9: C</a:t>
            </a:r>
            <a:br>
              <a:rPr lang="pt-BR" sz="3100" dirty="0"/>
            </a:br>
            <a:r>
              <a:rPr lang="pt-BR" sz="3100" dirty="0"/>
              <a:t>10: A</a:t>
            </a:r>
            <a:br>
              <a:rPr lang="pt-BR" sz="3100" dirty="0"/>
            </a:br>
            <a:r>
              <a:rPr lang="pt-BR" sz="3100" dirty="0"/>
              <a:t>11: </a:t>
            </a:r>
            <a:r>
              <a:rPr lang="pt-BR" sz="3100" dirty="0" smtClean="0"/>
              <a:t>C</a:t>
            </a: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/>
              <a:t>12: A</a:t>
            </a:r>
            <a:br>
              <a:rPr lang="pt-BR" sz="3100" dirty="0"/>
            </a:br>
            <a:r>
              <a:rPr lang="pt-BR" sz="3100" dirty="0"/>
              <a:t>13: C</a:t>
            </a:r>
            <a:br>
              <a:rPr lang="pt-BR" sz="3100" dirty="0"/>
            </a:br>
            <a:r>
              <a:rPr lang="pt-BR" sz="3100" dirty="0"/>
              <a:t>14: </a:t>
            </a:r>
            <a:r>
              <a:rPr lang="pt-BR" sz="3100" dirty="0" smtClean="0"/>
              <a:t>C</a:t>
            </a: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/>
              <a:t>15: B</a:t>
            </a:r>
            <a:br>
              <a:rPr lang="pt-BR" sz="3100" dirty="0"/>
            </a:br>
            <a:r>
              <a:rPr lang="pt-BR" sz="3100" dirty="0"/>
              <a:t>16: A</a:t>
            </a:r>
            <a:br>
              <a:rPr lang="pt-BR" sz="3100" dirty="0"/>
            </a:br>
            <a:r>
              <a:rPr lang="pt-BR" sz="3100" dirty="0"/>
              <a:t>17: </a:t>
            </a:r>
            <a:r>
              <a:rPr lang="pt-BR" sz="3100" dirty="0" smtClean="0"/>
              <a:t>A</a:t>
            </a: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 smtClean="0"/>
              <a:t>18:E</a:t>
            </a: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/>
              <a:t>19: C</a:t>
            </a:r>
            <a:br>
              <a:rPr lang="pt-BR" sz="3100" dirty="0"/>
            </a:br>
            <a:r>
              <a:rPr lang="pt-BR" sz="3100" dirty="0" smtClean="0"/>
              <a:t>20:E</a:t>
            </a: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/>
              <a:t>21: C</a:t>
            </a:r>
            <a:br>
              <a:rPr lang="pt-BR" sz="3100" dirty="0"/>
            </a:br>
            <a:r>
              <a:rPr lang="pt-BR" sz="3100" dirty="0"/>
              <a:t>22: C</a:t>
            </a:r>
            <a:br>
              <a:rPr lang="pt-BR" sz="3100" dirty="0"/>
            </a:br>
            <a:r>
              <a:rPr lang="pt-BR" sz="3100" dirty="0"/>
              <a:t>23: </a:t>
            </a:r>
            <a:r>
              <a:rPr lang="pt-BR" sz="3100" dirty="0" smtClean="0"/>
              <a:t>A</a:t>
            </a: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/>
              <a:t>24: </a:t>
            </a:r>
            <a:r>
              <a:rPr lang="pt-BR" sz="3100" dirty="0" smtClean="0"/>
              <a:t>C</a:t>
            </a: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/>
              <a:t>25: D</a:t>
            </a:r>
            <a:br>
              <a:rPr lang="pt-BR" sz="3100" dirty="0"/>
            </a:br>
            <a:r>
              <a:rPr lang="pt-BR" sz="3100" dirty="0"/>
              <a:t>26: E</a:t>
            </a:r>
            <a:br>
              <a:rPr lang="pt-BR" sz="3100" dirty="0"/>
            </a:br>
            <a:r>
              <a:rPr lang="pt-BR" sz="3100" dirty="0"/>
              <a:t>27: C</a:t>
            </a:r>
            <a:br>
              <a:rPr lang="pt-BR" sz="3100" dirty="0"/>
            </a:br>
            <a:r>
              <a:rPr lang="pt-BR" sz="3100" dirty="0"/>
              <a:t>28: </a:t>
            </a:r>
            <a:r>
              <a:rPr lang="pt-BR" sz="3100" dirty="0" smtClean="0"/>
              <a:t>A</a:t>
            </a: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/>
              <a:t>29: </a:t>
            </a:r>
            <a:r>
              <a:rPr lang="pt-BR" sz="3100" dirty="0" smtClean="0"/>
              <a:t>C</a:t>
            </a: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/>
              <a:t>30: D</a:t>
            </a:r>
            <a:br>
              <a:rPr lang="pt-BR" sz="3100" dirty="0"/>
            </a:br>
            <a:r>
              <a:rPr lang="pt-BR" sz="3100" dirty="0"/>
              <a:t>31: </a:t>
            </a:r>
            <a:r>
              <a:rPr lang="pt-BR" sz="3100" dirty="0" smtClean="0"/>
              <a:t>C</a:t>
            </a: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/>
              <a:t>32: C</a:t>
            </a:r>
            <a:br>
              <a:rPr lang="pt-BR" sz="3100" dirty="0"/>
            </a:br>
            <a:r>
              <a:rPr lang="pt-BR" sz="3100" dirty="0"/>
              <a:t>33: </a:t>
            </a:r>
            <a:r>
              <a:rPr lang="pt-BR" sz="3100" dirty="0" smtClean="0"/>
              <a:t>D</a:t>
            </a: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/>
              <a:t>34: </a:t>
            </a:r>
            <a:r>
              <a:rPr lang="pt-BR" sz="3100" dirty="0" smtClean="0"/>
              <a:t>OMIT</a:t>
            </a: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/>
              <a:t>35: </a:t>
            </a:r>
            <a:r>
              <a:rPr lang="pt-BR" sz="3100" dirty="0" smtClean="0"/>
              <a:t>B</a:t>
            </a: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/>
              <a:t>36: </a:t>
            </a:r>
            <a:r>
              <a:rPr lang="pt-BR" sz="3100" dirty="0" smtClean="0"/>
              <a:t>C</a:t>
            </a: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/>
              <a:t>37: D</a:t>
            </a:r>
            <a:br>
              <a:rPr lang="pt-BR" sz="3100" dirty="0"/>
            </a:br>
            <a:r>
              <a:rPr lang="pt-BR" sz="3100" dirty="0" smtClean="0"/>
              <a:t>38:C</a:t>
            </a: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/>
              <a:t>39: </a:t>
            </a:r>
            <a:r>
              <a:rPr lang="pt-BR" sz="3100" dirty="0" smtClean="0"/>
              <a:t>B</a:t>
            </a: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/>
              <a:t>40: </a:t>
            </a:r>
            <a:r>
              <a:rPr lang="pt-BR" sz="3100" dirty="0" smtClean="0"/>
              <a:t>B</a:t>
            </a: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/>
              <a:t>41: B</a:t>
            </a:r>
            <a:br>
              <a:rPr lang="pt-BR" sz="3100" dirty="0"/>
            </a:br>
            <a:r>
              <a:rPr lang="pt-BR" sz="3100" dirty="0"/>
              <a:t>42: </a:t>
            </a:r>
            <a:r>
              <a:rPr lang="pt-BR" sz="3100" dirty="0" smtClean="0"/>
              <a:t>D</a:t>
            </a: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/>
              <a:t>43: </a:t>
            </a:r>
            <a:r>
              <a:rPr lang="pt-BR" sz="3100" dirty="0" smtClean="0"/>
              <a:t>B</a:t>
            </a: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/>
              <a:t>44: B</a:t>
            </a:r>
            <a:br>
              <a:rPr lang="pt-BR" sz="3100" dirty="0"/>
            </a:br>
            <a:r>
              <a:rPr lang="pt-BR" sz="3100" dirty="0"/>
              <a:t>45: </a:t>
            </a:r>
            <a:r>
              <a:rPr lang="pt-BR" sz="3100" dirty="0" smtClean="0"/>
              <a:t>B</a:t>
            </a: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/>
              <a:t>46: B</a:t>
            </a:r>
            <a:br>
              <a:rPr lang="pt-BR" sz="3100" dirty="0"/>
            </a:br>
            <a:r>
              <a:rPr lang="pt-BR" sz="3100" dirty="0"/>
              <a:t>47: </a:t>
            </a:r>
            <a:r>
              <a:rPr lang="pt-BR" sz="3100" dirty="0" smtClean="0"/>
              <a:t>A</a:t>
            </a: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/>
              <a:t>48: B</a:t>
            </a:r>
            <a:br>
              <a:rPr lang="pt-BR" sz="3100" dirty="0"/>
            </a:br>
            <a:r>
              <a:rPr lang="pt-BR" sz="3100" dirty="0"/>
              <a:t>49: </a:t>
            </a:r>
            <a:r>
              <a:rPr lang="pt-BR" sz="3100" dirty="0" smtClean="0"/>
              <a:t>E</a:t>
            </a: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/>
              <a:t>50: A</a:t>
            </a:r>
            <a:br>
              <a:rPr lang="pt-BR" sz="3100" dirty="0"/>
            </a:br>
            <a:r>
              <a:rPr lang="pt-BR" sz="3100" dirty="0"/>
              <a:t>51: E</a:t>
            </a:r>
            <a:br>
              <a:rPr lang="pt-BR" sz="3100" dirty="0"/>
            </a:br>
            <a:r>
              <a:rPr lang="pt-BR" sz="3100" dirty="0"/>
              <a:t>52: C</a:t>
            </a:r>
            <a:br>
              <a:rPr lang="pt-BR" sz="3100" dirty="0"/>
            </a:br>
            <a:r>
              <a:rPr lang="pt-BR" sz="3100" dirty="0"/>
              <a:t>53: </a:t>
            </a:r>
            <a:r>
              <a:rPr lang="pt-BR" sz="3100" dirty="0" smtClean="0"/>
              <a:t>E</a:t>
            </a: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/>
              <a:t>54: B</a:t>
            </a:r>
            <a:br>
              <a:rPr lang="pt-BR" sz="3100" dirty="0"/>
            </a:br>
            <a:r>
              <a:rPr lang="pt-BR" sz="3100" dirty="0"/>
              <a:t>55: </a:t>
            </a:r>
            <a:r>
              <a:rPr lang="pt-BR" sz="3100" dirty="0" smtClean="0"/>
              <a:t>A</a:t>
            </a: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/>
              <a:t>56: </a:t>
            </a:r>
            <a:r>
              <a:rPr lang="pt-BR" sz="3100" dirty="0" smtClean="0"/>
              <a:t>OMIT</a:t>
            </a: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/>
              <a:t>57: </a:t>
            </a:r>
            <a:r>
              <a:rPr lang="pt-BR" sz="3100" dirty="0" smtClean="0"/>
              <a:t>C</a:t>
            </a: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 smtClean="0"/>
              <a:t>58: C</a:t>
            </a: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/>
              <a:t>59: B</a:t>
            </a:r>
            <a:br>
              <a:rPr lang="pt-BR" sz="3100" dirty="0"/>
            </a:br>
            <a:r>
              <a:rPr lang="pt-BR" sz="3100" dirty="0"/>
              <a:t>60: C</a:t>
            </a:r>
            <a:br>
              <a:rPr lang="pt-BR" sz="3100" dirty="0"/>
            </a:br>
            <a:r>
              <a:rPr lang="pt-BR" sz="3100" dirty="0"/>
              <a:t>61: </a:t>
            </a:r>
            <a:r>
              <a:rPr lang="pt-BR" sz="3100" dirty="0" smtClean="0"/>
              <a:t>OMIT</a:t>
            </a: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/>
              <a:t>62: B</a:t>
            </a:r>
            <a:br>
              <a:rPr lang="pt-BR" sz="3100" dirty="0"/>
            </a:br>
            <a:r>
              <a:rPr lang="pt-BR" sz="3100" dirty="0"/>
              <a:t>63: D</a:t>
            </a:r>
            <a:br>
              <a:rPr lang="pt-BR" sz="3100" dirty="0"/>
            </a:br>
            <a:r>
              <a:rPr lang="pt-BR" sz="3100" dirty="0"/>
              <a:t>64: C</a:t>
            </a:r>
            <a:br>
              <a:rPr lang="pt-BR" sz="3100" dirty="0"/>
            </a:br>
            <a:r>
              <a:rPr lang="pt-BR" sz="3100" dirty="0"/>
              <a:t>65: </a:t>
            </a:r>
            <a:r>
              <a:rPr lang="pt-BR" sz="3100" dirty="0" smtClean="0"/>
              <a:t>D</a:t>
            </a: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/>
              <a:t>66: D</a:t>
            </a:r>
            <a:br>
              <a:rPr lang="pt-BR" sz="3100" dirty="0"/>
            </a:br>
            <a:r>
              <a:rPr lang="pt-BR" sz="3100" dirty="0"/>
              <a:t>67: </a:t>
            </a:r>
            <a:r>
              <a:rPr lang="pt-BR" sz="3100" dirty="0" smtClean="0"/>
              <a:t>C</a:t>
            </a: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 smtClean="0"/>
              <a:t>68: C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1: A 2: A 3: D 4: B 5: D 6: E 7: C 8: D 9: C 10: A 11: C 12: A 13: C 14: C 15: B 16: A 17: A 18:E 19: C 20:E 21: C 22: C 23: A 24: C 25: D 26: E 27: C 28: A 29: C 30: D 31: C 32: C 33: D 34: OMIT 35: B 36: C 37: D 38:C 39: B 40: B 41: B 42: D 43: B 44: B 45: B 46: B 47: A 48: B 49: E 50: A 51: E 52: C 53: E 54: B 55: A 56: OMIT 57: C 58: C 59: B 60: C 61: OMIT 62: B 63: D 64: C 65: D 66: D 67: C 68: C  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1: A 2: A 3: D 4: B 5: D 6: E 7: C 8: D 9: C 10: A 11: C 12: A 13: C 14: C 15: B 16: A 17: A 18:E 19: C 20:E 21: C 22: C 23: A 24: C 25: D 26: E 27: C 28: A 29: C 30: D 31: C 32: C 33: D 34: OMIT 35: B 36: C 37: D 38:C 39: B 40: B 41: B 42: D 43: B 44: B 45: B 46: B 47: A 48: B 49: E 50: A 51: E 52: C 53: E 54: B 55: A 56: OMIT 57: C 58: C 59: B 60: C 61: OMIT 62: B 63: D 64: C 65: D 66: D 67: C 68: C  </dc:title>
  <dc:creator>afipps</dc:creator>
  <cp:lastModifiedBy>afipps</cp:lastModifiedBy>
  <cp:revision>1</cp:revision>
  <dcterms:created xsi:type="dcterms:W3CDTF">2014-05-14T15:06:27Z</dcterms:created>
  <dcterms:modified xsi:type="dcterms:W3CDTF">2014-05-14T15:10:33Z</dcterms:modified>
</cp:coreProperties>
</file>